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25071-4290-454F-82A0-644D550863F3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486D9-38B2-4348-92F6-59D53FD1674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1117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486D9-38B2-4348-92F6-59D53FD16743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9664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486D9-38B2-4348-92F6-59D53FD1674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9664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grpSp>
        <p:nvGrpSpPr>
          <p:cNvPr id="2" name="群組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手繪多邊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＞形箭號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＞形箭號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＞形箭號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＞形箭號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17CF24-4A4C-4CF3-A770-181993F57304}" type="datetimeFigureOut">
              <a:rPr lang="zh-TW" altLang="en-US" smtClean="0"/>
              <a:t>2021/2/19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52D02E9-2597-431C-9637-4967E93D2DB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" t="12372" r="2354" b="75991"/>
          <a:stretch/>
        </p:blipFill>
        <p:spPr bwMode="auto">
          <a:xfrm>
            <a:off x="0" y="2379"/>
            <a:ext cx="9144000" cy="834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4" t="24330" r="29421" b="14899"/>
          <a:stretch/>
        </p:blipFill>
        <p:spPr bwMode="auto">
          <a:xfrm>
            <a:off x="325754" y="855198"/>
            <a:ext cx="8492492" cy="503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6417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" t="12372" r="2354" b="75991"/>
          <a:stretch/>
        </p:blipFill>
        <p:spPr bwMode="auto">
          <a:xfrm>
            <a:off x="0" y="2379"/>
            <a:ext cx="9144000" cy="834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9" t="23789" r="30009" b="28371"/>
          <a:stretch/>
        </p:blipFill>
        <p:spPr bwMode="auto">
          <a:xfrm>
            <a:off x="236027" y="1556792"/>
            <a:ext cx="8909920" cy="423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499992" y="594928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華康POP1體W5" pitchFamily="81" charset="-120"/>
                <a:ea typeface="華康POP1體W5" pitchFamily="81" charset="-120"/>
              </a:rPr>
              <a:t>我們一起守護校園健康與安全</a:t>
            </a:r>
            <a:r>
              <a:rPr lang="en-US" altLang="zh-TW" sz="2400" b="1" dirty="0" smtClean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華康POP1體W5" pitchFamily="81" charset="-120"/>
                <a:ea typeface="華康POP1體W5" pitchFamily="81" charset="-120"/>
              </a:rPr>
              <a:t>!</a:t>
            </a:r>
            <a:endParaRPr lang="zh-TW" altLang="en-US" sz="2400" b="1" dirty="0">
              <a:solidFill>
                <a:srgbClr val="7030A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華康POP1體W5" pitchFamily="81" charset="-120"/>
              <a:ea typeface="華康POP1體W5" pitchFamily="81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969184" y="6410945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/>
              <a:t>學務處 健康中心</a:t>
            </a:r>
            <a:endParaRPr lang="zh-TW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0966189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</TotalTime>
  <Words>15</Words>
  <Application>Microsoft Office PowerPoint</Application>
  <PresentationFormat>如螢幕大小 (4:3)</PresentationFormat>
  <Paragraphs>4</Paragraphs>
  <Slides>2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匯合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健康中心</dc:creator>
  <cp:lastModifiedBy>健康中心</cp:lastModifiedBy>
  <cp:revision>6</cp:revision>
  <dcterms:created xsi:type="dcterms:W3CDTF">2019-03-27T00:48:35Z</dcterms:created>
  <dcterms:modified xsi:type="dcterms:W3CDTF">2021-02-19T06:55:53Z</dcterms:modified>
</cp:coreProperties>
</file>